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74" r:id="rId10"/>
    <p:sldId id="275" r:id="rId11"/>
    <p:sldId id="276" r:id="rId12"/>
    <p:sldId id="27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2BF27-179D-439F-8C96-0EFF349B6803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D378F-93A8-4C73-9687-78A7D2455A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CC8C-BAA7-47F2-BD6E-A7540B016DC0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BB42-98B6-49A6-B78A-25CD2A5A43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CC8C-BAA7-47F2-BD6E-A7540B016DC0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BB42-98B6-49A6-B78A-25CD2A5A43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CC8C-BAA7-47F2-BD6E-A7540B016DC0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BB42-98B6-49A6-B78A-25CD2A5A43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CC8C-BAA7-47F2-BD6E-A7540B016DC0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BB42-98B6-49A6-B78A-25CD2A5A43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CC8C-BAA7-47F2-BD6E-A7540B016DC0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BB42-98B6-49A6-B78A-25CD2A5A43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CC8C-BAA7-47F2-BD6E-A7540B016DC0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BB42-98B6-49A6-B78A-25CD2A5A43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CC8C-BAA7-47F2-BD6E-A7540B016DC0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BB42-98B6-49A6-B78A-25CD2A5A43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CC8C-BAA7-47F2-BD6E-A7540B016DC0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BB42-98B6-49A6-B78A-25CD2A5A43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CC8C-BAA7-47F2-BD6E-A7540B016DC0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BB42-98B6-49A6-B78A-25CD2A5A43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CC8C-BAA7-47F2-BD6E-A7540B016DC0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BB42-98B6-49A6-B78A-25CD2A5A43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CC8C-BAA7-47F2-BD6E-A7540B016DC0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BB42-98B6-49A6-B78A-25CD2A5A43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4CC8C-BAA7-47F2-BD6E-A7540B016DC0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EBB42-98B6-49A6-B78A-25CD2A5A43B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605929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Розы из солёного теста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2F78BA-CB90-4251-82D7-5A9E9EEDD5D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3" r="8365" b="-2798"/>
          <a:stretch/>
        </p:blipFill>
        <p:spPr bwMode="auto">
          <a:xfrm>
            <a:off x="2123727" y="2283618"/>
            <a:ext cx="5184577" cy="4169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/>
              <a:t>Теперь отрываем от теста небольшие кусочки, скатываем из них шарики и, расплющивая, превращаем их в лепесточки. Лепестки делаем расширяющимися кверху.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132437"/>
            <a:ext cx="8229600" cy="680939"/>
          </a:xfrm>
        </p:spPr>
        <p:txBody>
          <a:bodyPr/>
          <a:lstStyle/>
          <a:p>
            <a:r>
              <a:rPr lang="ru-RU" dirty="0"/>
              <a:t>Вылепливаем несколько таких лепестков.</a:t>
            </a:r>
          </a:p>
        </p:txBody>
      </p:sp>
      <p:pic>
        <p:nvPicPr>
          <p:cNvPr id="32770" name="Picture 2" descr="Листик из пластил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4680520" cy="4528404"/>
          </a:xfrm>
          <a:prstGeom prst="rect">
            <a:avLst/>
          </a:prstGeom>
          <a:noFill/>
        </p:spPr>
      </p:pic>
      <p:pic>
        <p:nvPicPr>
          <p:cNvPr id="32772" name="Picture 4" descr="Несколько лист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7829" y="2564904"/>
            <a:ext cx="4326171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/>
              <a:t>Прикрепляем лепестки к нашей цветочной основе, по ее краям.</a:t>
            </a:r>
          </a:p>
        </p:txBody>
      </p:sp>
      <p:pic>
        <p:nvPicPr>
          <p:cNvPr id="33794" name="Picture 2" descr="Розочка из пластил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556792"/>
            <a:ext cx="4751796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Крепим листики к цветкам.</a:t>
            </a:r>
          </a:p>
        </p:txBody>
      </p:sp>
      <p:pic>
        <p:nvPicPr>
          <p:cNvPr id="35842" name="Picture 2" descr="Цветок и листик"/>
          <p:cNvPicPr>
            <a:picLocks noChangeAspect="1" noChangeArrowheads="1"/>
          </p:cNvPicPr>
          <p:nvPr/>
        </p:nvPicPr>
        <p:blipFill rotWithShape="1">
          <a:blip r:embed="rId2" cstate="print"/>
          <a:srcRect l="1156" t="6442" r="4029" b="12393"/>
          <a:stretch/>
        </p:blipFill>
        <p:spPr bwMode="auto">
          <a:xfrm>
            <a:off x="1619671" y="1628800"/>
            <a:ext cx="5904657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84527"/>
            <a:ext cx="8352928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работы нам понадобится: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E2BE7C-6825-4438-923B-E9508EA8746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01" y="1628800"/>
            <a:ext cx="7878182" cy="4734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Листочки.</a:t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Зеленое тесто разделить на несколько частей, скатать их в шарики.</a:t>
            </a:r>
            <a:b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56CD0A2-E97C-4D41-8718-BAD6A137B54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6" t="11291" r="10096" b="4838"/>
          <a:stretch/>
        </p:blipFill>
        <p:spPr bwMode="auto">
          <a:xfrm>
            <a:off x="1403648" y="1772816"/>
            <a:ext cx="6696744" cy="453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Потом каждый шарик расплющить и пальцами придать форму листочка.</a:t>
            </a:r>
            <a:b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B6CCF82B-94B5-4782-9298-E943D9B13B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6761" t="3024" r="6689"/>
          <a:stretch/>
        </p:blipFill>
        <p:spPr>
          <a:xfrm rot="5400000">
            <a:off x="-265078" y="2264332"/>
            <a:ext cx="4637114" cy="3308850"/>
          </a:xfrm>
          <a:prstGeom prst="rect">
            <a:avLst/>
          </a:prstGeo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5B709E06-9E39-4911-9496-F054D6FEF7F6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7" t="2401" r="18086" b="2589"/>
          <a:stretch/>
        </p:blipFill>
        <p:spPr bwMode="auto">
          <a:xfrm rot="5400000">
            <a:off x="4161656" y="2370584"/>
            <a:ext cx="4709120" cy="3168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31836"/>
            <a:ext cx="8229600" cy="411163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Затем стекой нарисовать прожилки.</a:t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C47FC4C-5005-4D5A-AB48-C3891B2C26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638" t="7142" r="15049" b="11548"/>
          <a:stretch/>
        </p:blipFill>
        <p:spPr>
          <a:xfrm>
            <a:off x="683568" y="1628800"/>
            <a:ext cx="7488831" cy="47429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Розы.</a:t>
            </a:r>
            <a:b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этого из теста красного цвета сделаем толстую колбаску и разрежем ее на 3 равные части.</a:t>
            </a:r>
            <a:b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DC4CEC5-C19F-415F-8FD3-BD75D48EEDBB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3" t="4259" r="14416" b="45471"/>
          <a:stretch/>
        </p:blipFill>
        <p:spPr bwMode="auto">
          <a:xfrm rot="5400000">
            <a:off x="-31242" y="2170994"/>
            <a:ext cx="4525963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45FBA824-8FDE-4BB8-AD5F-B8955D5C2452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5" b="8924"/>
          <a:stretch/>
        </p:blipFill>
        <p:spPr bwMode="auto">
          <a:xfrm rot="5400000">
            <a:off x="4613275" y="2351015"/>
            <a:ext cx="4525962" cy="3024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b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каждого шарика катаем колбаску для цветка прямыми движениями рук.</a:t>
            </a:r>
            <a:b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Затем расплющить.</a:t>
            </a:r>
            <a:b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CEF727C-3680-4DBF-AA1C-24A817A05FD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1" t="9890" r="6594" b="6586"/>
          <a:stretch/>
        </p:blipFill>
        <p:spPr bwMode="auto">
          <a:xfrm>
            <a:off x="1187624" y="2276872"/>
            <a:ext cx="7200800" cy="4123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Свернуть, немного подгибая края колбаски вниз.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D4B899E-F346-445B-BBE4-085DC258DD2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" r="12623" b="806"/>
          <a:stretch/>
        </p:blipFill>
        <p:spPr bwMode="auto">
          <a:xfrm>
            <a:off x="1043608" y="1340768"/>
            <a:ext cx="7344816" cy="4968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Слегка расплющиваем ее завитки. Получается основа (центральная часть) цветка.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132437"/>
            <a:ext cx="8229600" cy="680939"/>
          </a:xfrm>
        </p:spPr>
        <p:txBody>
          <a:bodyPr/>
          <a:lstStyle/>
          <a:p>
            <a:r>
              <a:rPr lang="ru-RU" dirty="0"/>
              <a:t>Получилась сердцевина розочки</a:t>
            </a:r>
          </a:p>
        </p:txBody>
      </p:sp>
      <p:pic>
        <p:nvPicPr>
          <p:cNvPr id="31746" name="Picture 2" descr="Получилась сердцевина розоч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00808"/>
            <a:ext cx="4536504" cy="4468458"/>
          </a:xfrm>
          <a:prstGeom prst="rect">
            <a:avLst/>
          </a:prstGeom>
          <a:noFill/>
        </p:spPr>
      </p:pic>
      <p:pic>
        <p:nvPicPr>
          <p:cNvPr id="5" name="Picture 2" descr="Получилась сердцевина розочки">
            <a:extLst>
              <a:ext uri="{FF2B5EF4-FFF2-40B4-BE49-F238E27FC236}">
                <a16:creationId xmlns:a16="http://schemas.microsoft.com/office/drawing/2014/main" id="{23AEA252-15B0-4FC9-A370-9CA19C7A1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711" y="1842664"/>
            <a:ext cx="4248472" cy="4184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157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Розы из солёного теста</vt:lpstr>
      <vt:lpstr>Для работы нам понадобится:</vt:lpstr>
      <vt:lpstr>   Листочки. Зеленое тесто разделить на несколько частей, скатать их в шарики. </vt:lpstr>
      <vt:lpstr>Потом каждый шарик расплющить и пальцами придать форму листочка. </vt:lpstr>
      <vt:lpstr> Затем стекой нарисовать прожилки. </vt:lpstr>
      <vt:lpstr> Розы. Для этого из теста красного цвета сделаем толстую колбаску и разрежем ее на 3 равные части. </vt:lpstr>
      <vt:lpstr> Из каждого шарика катаем колбаску для цветка прямыми движениями рук.  Затем расплющить.  </vt:lpstr>
      <vt:lpstr>Свернуть, немного подгибая края колбаски вниз.</vt:lpstr>
      <vt:lpstr>Слегка расплющиваем ее завитки. Получается основа (центральная часть) цветка.</vt:lpstr>
      <vt:lpstr>Теперь отрываем от теста небольшие кусочки, скатываем из них шарики и, расплющивая, превращаем их в лепесточки. Лепестки делаем расширяющимися кверху.</vt:lpstr>
      <vt:lpstr>Прикрепляем лепестки к нашей цветочной основе, по ее краям.</vt:lpstr>
      <vt:lpstr>Крепим листики к цветкам.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Розы из пластилина</dc:title>
  <dc:creator>RePack by SPecialiST</dc:creator>
  <cp:lastModifiedBy>Пользователь</cp:lastModifiedBy>
  <cp:revision>14</cp:revision>
  <dcterms:created xsi:type="dcterms:W3CDTF">2018-11-17T07:21:11Z</dcterms:created>
  <dcterms:modified xsi:type="dcterms:W3CDTF">2020-11-02T08:49:46Z</dcterms:modified>
</cp:coreProperties>
</file>